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9EAD-2E58-4DF3-B38C-40EE6F913B49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5654-3E17-4C3D-9ADF-316A3CB4B4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398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5654-3E17-4C3D-9ADF-316A3CB4B406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328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ID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C08242-F9F7-434C-888C-0001686D7599}" type="slidenum">
              <a:rPr lang="en-ID" smtClean="0"/>
              <a:t>‹#›</a:t>
            </a:fld>
            <a:endParaRPr lang="en-ID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F0B5D-AB53-4825-BC7E-7DF749DA4D17}" type="datetimeFigureOut">
              <a:rPr lang="en-ID" smtClean="0"/>
              <a:t>18/01/2022</a:t>
            </a:fld>
            <a:endParaRPr lang="en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1840" y="5800650"/>
            <a:ext cx="3612231" cy="8952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VIRGIL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VICTOR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MARSELINO</a:t>
            </a:r>
            <a:endParaRPr lang="en-ID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6" y="1222474"/>
            <a:ext cx="3781572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5868143" cy="17281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JENIS LEMBAGA KEUANAGAN</a:t>
            </a:r>
            <a:endParaRPr lang="en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96752" y="1628801"/>
            <a:ext cx="4248474" cy="1656185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endParaRPr lang="en-ID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1687"/>
            <a:ext cx="30845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978" y="335483"/>
            <a:ext cx="3657600" cy="433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0332" y="1844824"/>
            <a:ext cx="2819400" cy="5715000"/>
          </a:xfrm>
        </p:spPr>
        <p:txBody>
          <a:bodyPr>
            <a:normAutofit/>
          </a:bodyPr>
          <a:lstStyle/>
          <a:p>
            <a:pPr algn="just"/>
            <a:r>
              <a:rPr lang="en-ID" sz="2000" b="1" dirty="0" smtClean="0"/>
              <a:t/>
            </a:r>
            <a:br>
              <a:rPr lang="en-ID" sz="2000" b="1" dirty="0" smtClean="0"/>
            </a:br>
            <a:endParaRPr lang="en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73630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6"/>
          <p:cNvCxnSpPr/>
          <p:nvPr/>
        </p:nvCxnSpPr>
        <p:spPr>
          <a:xfrm flipV="1">
            <a:off x="2555776" y="1628800"/>
            <a:ext cx="2304256" cy="129614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4499992" y="-99392"/>
            <a:ext cx="4176464" cy="558924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Lembaga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keuangan</a:t>
            </a:r>
            <a:r>
              <a:rPr lang="en-ID" dirty="0" smtClean="0"/>
              <a:t> </a:t>
            </a:r>
            <a:r>
              <a:rPr lang="en-ID" dirty="0" err="1" smtClean="0">
                <a:solidFill>
                  <a:schemeClr val="tx1"/>
                </a:solidFill>
              </a:rPr>
              <a:t>adalah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lembaga</a:t>
            </a:r>
            <a:r>
              <a:rPr lang="en-ID" dirty="0" smtClean="0">
                <a:solidFill>
                  <a:schemeClr val="tx1"/>
                </a:solidFill>
              </a:rPr>
              <a:t> yang </a:t>
            </a:r>
            <a:r>
              <a:rPr lang="en-ID" dirty="0" err="1" smtClean="0">
                <a:solidFill>
                  <a:schemeClr val="tx1"/>
                </a:solidFill>
              </a:rPr>
              <a:t>memberikan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fasilitas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produk</a:t>
            </a:r>
            <a:r>
              <a:rPr lang="en-ID" dirty="0" smtClean="0">
                <a:solidFill>
                  <a:schemeClr val="tx1"/>
                </a:solidFill>
              </a:rPr>
              <a:t> di </a:t>
            </a:r>
            <a:r>
              <a:rPr lang="en-ID" dirty="0" err="1" smtClean="0">
                <a:solidFill>
                  <a:schemeClr val="tx1"/>
                </a:solidFill>
              </a:rPr>
              <a:t>bidang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keuangan</a:t>
            </a:r>
            <a:r>
              <a:rPr lang="en-ID" dirty="0" smtClean="0">
                <a:solidFill>
                  <a:schemeClr val="tx1"/>
                </a:solidFill>
              </a:rPr>
              <a:t> </a:t>
            </a:r>
            <a:r>
              <a:rPr lang="en-ID" dirty="0" err="1" smtClean="0">
                <a:solidFill>
                  <a:schemeClr val="tx1"/>
                </a:solidFill>
              </a:rPr>
              <a:t>serta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memutar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arus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uang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dalam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perekonomian</a:t>
            </a:r>
            <a:r>
              <a:rPr lang="en-ID" dirty="0" smtClean="0">
                <a:solidFill>
                  <a:schemeClr val="tx1"/>
                </a:solidFill>
              </a:rPr>
              <a:t>. </a:t>
            </a:r>
            <a:r>
              <a:rPr lang="en-ID" dirty="0" err="1" smtClean="0">
                <a:solidFill>
                  <a:schemeClr val="tx1"/>
                </a:solidFill>
              </a:rPr>
              <a:t>Umumnya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kegiatan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operasional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dari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sebuah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lembaga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keuangan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meliputi</a:t>
            </a:r>
            <a:r>
              <a:rPr lang="en-ID" dirty="0" smtClean="0">
                <a:solidFill>
                  <a:schemeClr val="tx1"/>
                </a:solidFill>
              </a:rPr>
              <a:t> proses </a:t>
            </a:r>
            <a:r>
              <a:rPr lang="en-ID" dirty="0" err="1" smtClean="0">
                <a:solidFill>
                  <a:schemeClr val="tx1"/>
                </a:solidFill>
              </a:rPr>
              <a:t>pengumpulan</a:t>
            </a:r>
            <a:r>
              <a:rPr lang="en-ID" dirty="0" smtClean="0">
                <a:solidFill>
                  <a:schemeClr val="tx1"/>
                </a:solidFill>
              </a:rPr>
              <a:t> </a:t>
            </a:r>
            <a:r>
              <a:rPr lang="en-ID" dirty="0" err="1" smtClean="0">
                <a:solidFill>
                  <a:schemeClr val="tx1"/>
                </a:solidFill>
              </a:rPr>
              <a:t>dana</a:t>
            </a:r>
            <a:r>
              <a:rPr lang="en-ID" dirty="0" smtClean="0">
                <a:solidFill>
                  <a:schemeClr val="tx1"/>
                </a:solidFill>
              </a:rPr>
              <a:t> </a:t>
            </a:r>
            <a:r>
              <a:rPr lang="en-ID" dirty="0" err="1" smtClean="0">
                <a:solidFill>
                  <a:schemeClr val="tx1"/>
                </a:solidFill>
              </a:rPr>
              <a:t>dari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masyarakat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menyalurkan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dana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kepada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masyarakat</a:t>
            </a:r>
            <a:r>
              <a:rPr lang="en-ID" dirty="0" smtClean="0">
                <a:solidFill>
                  <a:schemeClr val="tx1"/>
                </a:solidFill>
              </a:rPr>
              <a:t> yang </a:t>
            </a:r>
            <a:r>
              <a:rPr lang="en-ID" dirty="0" err="1" smtClean="0">
                <a:solidFill>
                  <a:schemeClr val="tx1"/>
                </a:solidFill>
              </a:rPr>
              <a:t>membutuhkan</a:t>
            </a:r>
            <a:r>
              <a:rPr lang="en-ID" dirty="0" smtClean="0">
                <a:solidFill>
                  <a:schemeClr val="tx1"/>
                </a:solidFill>
              </a:rPr>
              <a:t>.</a:t>
            </a:r>
            <a:br>
              <a:rPr lang="en-ID" dirty="0" smtClean="0">
                <a:solidFill>
                  <a:schemeClr val="tx1"/>
                </a:solidFill>
              </a:rPr>
            </a:b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/>
          <p:cNvSpPr/>
          <p:nvPr/>
        </p:nvSpPr>
        <p:spPr>
          <a:xfrm>
            <a:off x="4860032" y="454993"/>
            <a:ext cx="2808312" cy="5688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ID" b="1" dirty="0" smtClean="0">
                <a:solidFill>
                  <a:schemeClr val="tx1"/>
                </a:solidFill>
              </a:rPr>
              <a:t>LEMBAGAKEUANGAN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terbagi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menjadi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dua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jenis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yaitu</a:t>
            </a:r>
            <a:r>
              <a:rPr lang="en-ID" dirty="0" smtClean="0">
                <a:solidFill>
                  <a:schemeClr val="tx1"/>
                </a:solidFill>
              </a:rPr>
              <a:t>, </a:t>
            </a:r>
            <a:r>
              <a:rPr lang="en-ID" dirty="0" err="1" smtClean="0">
                <a:solidFill>
                  <a:schemeClr val="tx1"/>
                </a:solidFill>
              </a:rPr>
              <a:t>lembaga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keuangan</a:t>
            </a:r>
            <a:r>
              <a:rPr lang="en-ID" dirty="0" smtClean="0">
                <a:solidFill>
                  <a:schemeClr val="tx1"/>
                </a:solidFill>
              </a:rPr>
              <a:t> bank </a:t>
            </a:r>
            <a:r>
              <a:rPr lang="en-ID" dirty="0" err="1" smtClean="0">
                <a:solidFill>
                  <a:schemeClr val="tx1"/>
                </a:solidFill>
              </a:rPr>
              <a:t>dan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lembaga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keuangan</a:t>
            </a:r>
            <a:r>
              <a:rPr lang="en-ID" dirty="0" smtClean="0">
                <a:solidFill>
                  <a:schemeClr val="tx1"/>
                </a:solidFill>
              </a:rPr>
              <a:t> non-bank. </a:t>
            </a:r>
            <a:r>
              <a:rPr lang="en-ID" dirty="0" err="1" smtClean="0">
                <a:solidFill>
                  <a:schemeClr val="tx1"/>
                </a:solidFill>
              </a:rPr>
              <a:t>Lembaga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berbasis</a:t>
            </a:r>
            <a:r>
              <a:rPr lang="en-ID" dirty="0" smtClean="0">
                <a:solidFill>
                  <a:schemeClr val="tx1"/>
                </a:solidFill>
              </a:rPr>
              <a:t> bank </a:t>
            </a:r>
            <a:r>
              <a:rPr lang="en-ID" dirty="0" err="1" smtClean="0">
                <a:solidFill>
                  <a:schemeClr val="tx1"/>
                </a:solidFill>
              </a:rPr>
              <a:t>memberikan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jasa-jasa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keuangan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menarik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dana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masyarakat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secara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langsung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seperti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deposito</a:t>
            </a:r>
            <a:r>
              <a:rPr lang="en-ID" dirty="0" smtClean="0">
                <a:solidFill>
                  <a:schemeClr val="tx1"/>
                </a:solidFill>
              </a:rPr>
              <a:t>, giro, </a:t>
            </a:r>
            <a:r>
              <a:rPr lang="en-ID" dirty="0" err="1" smtClean="0">
                <a:solidFill>
                  <a:schemeClr val="tx1"/>
                </a:solidFill>
              </a:rPr>
              <a:t>dan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tabungan</a:t>
            </a:r>
            <a:r>
              <a:rPr lang="en-ID" dirty="0" smtClean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089648" cy="45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9552" y="454993"/>
            <a:ext cx="4032448" cy="8137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LEMBAGA KEUANGAN…</a:t>
            </a:r>
            <a:endPara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5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474"/>
            <a:ext cx="638931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1281" y="188640"/>
            <a:ext cx="3240360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Lembaga</a:t>
            </a:r>
            <a:r>
              <a:rPr lang="en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Keuangan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4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67</TotalTime>
  <Words>58</Words>
  <Application>Microsoft Office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Composite</vt:lpstr>
      <vt:lpstr>EKONOMI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</cp:revision>
  <dcterms:created xsi:type="dcterms:W3CDTF">2022-01-18T10:49:52Z</dcterms:created>
  <dcterms:modified xsi:type="dcterms:W3CDTF">2022-01-18T12:00:12Z</dcterms:modified>
</cp:coreProperties>
</file>